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0"/>
            <a:ext cx="4104456" cy="666936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Еуропада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Нақтырақ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болсақ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дүниежүзіндегі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тұңғыш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журнал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Францияда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1665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қаңтарда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«Журнал де Саван»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Англияда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1668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Италияда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1682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Германияда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шығарыла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кітаптарға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шолу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көркемөнер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салаларындағы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жаңалықтарды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баяндау­мен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шектелді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6"/>
            <a:ext cx="4130510" cy="5468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2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749480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ғасырдың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басында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журналдың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қалыптаса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бастады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Көпшілікке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мазмұнды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суреттермен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безендірілген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көбірек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шығарылды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журнал –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Айқап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1911-15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жылдар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88 саны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көрген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Айқап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елінің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экономикасы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саяси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жағдайы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мәдениеті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оқу-ағарту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ісі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хақында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келелі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қозғаған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шығармаларының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туынды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түрінде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жарияланған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журнал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847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63688" y="4941168"/>
            <a:ext cx="6512511" cy="864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33456" cy="347472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Кейіннен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Садақ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(1917,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татарша-қазақша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(1918),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(1919),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(1921 – 29,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Ақиқат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Шолпан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(1921 – 24),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Әйел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теңдігі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(1925 – 34,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әйелдері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(1925 – 33,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мектебі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»),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(1928 – 32,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Жұлдыз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Республикасында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демократиялық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құндылықтардың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берік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орнығуына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көбейді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.[1]</a:t>
            </a:r>
          </a:p>
        </p:txBody>
      </p:sp>
    </p:spTree>
    <p:extLst>
      <p:ext uri="{BB962C8B-B14F-4D97-AF65-F5344CB8AC3E}">
        <p14:creationId xmlns:p14="http://schemas.microsoft.com/office/powerpoint/2010/main" val="8147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269748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Журнал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турлері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өңдеу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Журнал[2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] (франц.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journal)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басылым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бұқаралық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құралдарының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мекемелер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шығарм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ұйымдар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ғыл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қоғамдар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академиялар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университеттер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меншік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иелері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газетпен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салыстырғанда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оқиғаларды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көлемде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баяндап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деректерге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тереңірек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ұстанған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көркемдік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бағытына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пікірді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қалыптастыруға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Журнал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мерзімділігі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аптасына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10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күнде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2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аптада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айына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2 айда,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тоқсан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жарты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жылда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шығатын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басылым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828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33456" cy="52897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Бұқаралық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қоғамдық-саяси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әдеби-көркем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ақпараттық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публицистикалық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шығармалар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танымдық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сәндік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көркемөнер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туындылары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сипатындағы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материалдар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фотосурет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бейнелеу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өнерінің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туындылары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ғылыми-көпшілік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ғылыми-ақпараттық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ғылыми-зерттеулерде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мақалалары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аннотациялар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хабарлар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өндірістік-техникалық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салаларға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материалдар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сатиралық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журналдарда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сын-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сықақтар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фельетондар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басылады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Журналды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көркем-техникалық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безендіру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графика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полиграфияның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деңгейіне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7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478571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қоғамдық-саяси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әдеби-көркем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спорттық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сатиралық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өндірістік-техникалық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ғылыми-көпшілік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ғылыми-ақпараттық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библиографиялық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журнал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оқырмандарына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бұқаралық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оқырмандардың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категорияларына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балаларға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жасөспірімдерге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974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</TotalTime>
  <Words>461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Aizhan</dc:creator>
  <cp:lastModifiedBy>Aizhan</cp:lastModifiedBy>
  <cp:revision>4</cp:revision>
  <dcterms:created xsi:type="dcterms:W3CDTF">2013-10-06T14:32:23Z</dcterms:created>
  <dcterms:modified xsi:type="dcterms:W3CDTF">2013-10-08T03:08:30Z</dcterms:modified>
</cp:coreProperties>
</file>